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2"/>
  </p:notesMasterIdLst>
  <p:sldIdLst>
    <p:sldId id="541" r:id="rId2"/>
    <p:sldId id="620" r:id="rId3"/>
    <p:sldId id="680" r:id="rId4"/>
    <p:sldId id="707" r:id="rId5"/>
    <p:sldId id="708" r:id="rId6"/>
    <p:sldId id="709" r:id="rId7"/>
    <p:sldId id="710" r:id="rId8"/>
    <p:sldId id="711" r:id="rId9"/>
    <p:sldId id="713" r:id="rId10"/>
    <p:sldId id="714" r:id="rId11"/>
    <p:sldId id="716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6" r:id="rId20"/>
    <p:sldId id="725" r:id="rId21"/>
    <p:sldId id="712" r:id="rId22"/>
    <p:sldId id="727" r:id="rId23"/>
    <p:sldId id="728" r:id="rId24"/>
    <p:sldId id="730" r:id="rId25"/>
    <p:sldId id="729" r:id="rId26"/>
    <p:sldId id="733" r:id="rId27"/>
    <p:sldId id="731" r:id="rId28"/>
    <p:sldId id="732" r:id="rId29"/>
    <p:sldId id="622" r:id="rId30"/>
    <p:sldId id="62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0000FF"/>
    <a:srgbClr val="FF3300"/>
    <a:srgbClr val="FF5A33"/>
    <a:srgbClr val="5C0000"/>
    <a:srgbClr val="FF9900"/>
    <a:srgbClr val="FFD1D1"/>
    <a:srgbClr val="FFB9B9"/>
    <a:srgbClr val="FF9797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05" autoAdjust="0"/>
  </p:normalViewPr>
  <p:slideViewPr>
    <p:cSldViewPr>
      <p:cViewPr varScale="1">
        <p:scale>
          <a:sx n="75" d="100"/>
          <a:sy n="75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2C588-66ED-484A-A84F-B119F4BFD451}" type="doc">
      <dgm:prSet loTypeId="urn:microsoft.com/office/officeart/2005/8/layout/h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ED10EC1-396C-41BC-97C9-18768A9DC512}">
      <dgm:prSet phldrT="[Text]"/>
      <dgm:spPr/>
      <dgm:t>
        <a:bodyPr/>
        <a:lstStyle/>
        <a:p>
          <a:r>
            <a:rPr lang="en-US" dirty="0"/>
            <a:t>Static Testing</a:t>
          </a:r>
        </a:p>
      </dgm:t>
    </dgm:pt>
    <dgm:pt modelId="{F56A2EFD-DE47-46EB-BDC0-FA4B9B9E7362}" type="parTrans" cxnId="{79ACC936-D2D3-4AB7-8DED-DB43269535B9}">
      <dgm:prSet/>
      <dgm:spPr/>
      <dgm:t>
        <a:bodyPr/>
        <a:lstStyle/>
        <a:p>
          <a:endParaRPr lang="en-US"/>
        </a:p>
      </dgm:t>
    </dgm:pt>
    <dgm:pt modelId="{B5CD6546-61AF-4F34-A70C-6305CF3EA18A}" type="sibTrans" cxnId="{79ACC936-D2D3-4AB7-8DED-DB43269535B9}">
      <dgm:prSet/>
      <dgm:spPr/>
      <dgm:t>
        <a:bodyPr/>
        <a:lstStyle/>
        <a:p>
          <a:endParaRPr lang="en-US"/>
        </a:p>
      </dgm:t>
    </dgm:pt>
    <dgm:pt modelId="{601A376A-1D0D-4302-9FC9-F916AB5C7811}">
      <dgm:prSet phldrT="[Text]"/>
      <dgm:spPr/>
      <dgm:t>
        <a:bodyPr/>
        <a:lstStyle/>
        <a:p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cần</a:t>
          </a:r>
          <a:r>
            <a:rPr lang="en-US" dirty="0"/>
            <a:t> </a:t>
          </a:r>
          <a:r>
            <a:rPr lang="en-US" dirty="0" err="1"/>
            <a:t>phải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thi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đổi</a:t>
          </a:r>
          <a:r>
            <a:rPr lang="en-US" dirty="0"/>
            <a:t> </a:t>
          </a:r>
          <a:r>
            <a:rPr lang="en-US" dirty="0" err="1"/>
            <a:t>tượng</a:t>
          </a:r>
          <a:r>
            <a:rPr lang="en-US" dirty="0"/>
            <a:t>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thử</a:t>
          </a:r>
          <a:endParaRPr lang="en-US" dirty="0"/>
        </a:p>
      </dgm:t>
    </dgm:pt>
    <dgm:pt modelId="{160086A7-0ED4-40D0-8896-093A1BB154BE}" type="parTrans" cxnId="{D7E4D7B2-B997-4EBD-80A9-F61885641503}">
      <dgm:prSet/>
      <dgm:spPr/>
      <dgm:t>
        <a:bodyPr/>
        <a:lstStyle/>
        <a:p>
          <a:endParaRPr lang="en-US"/>
        </a:p>
      </dgm:t>
    </dgm:pt>
    <dgm:pt modelId="{BAD6BA1C-BB1F-40C1-9835-D58926EA27DF}" type="sibTrans" cxnId="{D7E4D7B2-B997-4EBD-80A9-F61885641503}">
      <dgm:prSet/>
      <dgm:spPr/>
      <dgm:t>
        <a:bodyPr/>
        <a:lstStyle/>
        <a:p>
          <a:endParaRPr lang="en-US"/>
        </a:p>
      </dgm:t>
    </dgm:pt>
    <dgm:pt modelId="{5396B9DF-2C3F-4472-892D-49C4BD75F430}">
      <dgm:prSet phldrT="[Text]"/>
      <dgm:spPr/>
      <dgm:t>
        <a:bodyPr/>
        <a:lstStyle/>
        <a:p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r>
            <a:rPr lang="en-US" dirty="0"/>
            <a:t> </a:t>
          </a:r>
          <a:r>
            <a:rPr lang="en-US" dirty="0" err="1"/>
            <a:t>là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trang</a:t>
          </a:r>
          <a:r>
            <a:rPr lang="en-US" dirty="0"/>
            <a:t> </a:t>
          </a:r>
          <a:r>
            <a:rPr lang="en-US" dirty="0" err="1"/>
            <a:t>tài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tĩnh</a:t>
          </a:r>
          <a:endParaRPr lang="en-US" dirty="0"/>
        </a:p>
      </dgm:t>
    </dgm:pt>
    <dgm:pt modelId="{942C4C48-099B-4AC5-B930-B44AB4406628}" type="parTrans" cxnId="{36E43E0C-FB83-49AB-B1CE-E1821EA3EF7E}">
      <dgm:prSet/>
      <dgm:spPr/>
      <dgm:t>
        <a:bodyPr/>
        <a:lstStyle/>
        <a:p>
          <a:endParaRPr lang="en-US"/>
        </a:p>
      </dgm:t>
    </dgm:pt>
    <dgm:pt modelId="{E6C7FBC9-3C78-4239-9342-70DBA65CC13A}" type="sibTrans" cxnId="{36E43E0C-FB83-49AB-B1CE-E1821EA3EF7E}">
      <dgm:prSet/>
      <dgm:spPr/>
      <dgm:t>
        <a:bodyPr/>
        <a:lstStyle/>
        <a:p>
          <a:endParaRPr lang="en-US"/>
        </a:p>
      </dgm:t>
    </dgm:pt>
    <dgm:pt modelId="{92506E1A-B5C2-4F58-AB42-B60FD0CD7DE4}">
      <dgm:prSet phldrT="[Text]"/>
      <dgm:spPr/>
      <dgm:t>
        <a:bodyPr/>
        <a:lstStyle/>
        <a:p>
          <a:r>
            <a:rPr lang="en-US" dirty="0"/>
            <a:t>Dynamic Testing</a:t>
          </a:r>
        </a:p>
      </dgm:t>
    </dgm:pt>
    <dgm:pt modelId="{C4AF44AB-F8E7-4D2B-9D9D-3E7184D52C04}" type="parTrans" cxnId="{6328C517-D8B9-4F6E-8701-4FD2F30CE292}">
      <dgm:prSet/>
      <dgm:spPr/>
      <dgm:t>
        <a:bodyPr/>
        <a:lstStyle/>
        <a:p>
          <a:endParaRPr lang="en-US"/>
        </a:p>
      </dgm:t>
    </dgm:pt>
    <dgm:pt modelId="{2C5425DB-1B68-4730-911F-8CDAA81190B0}" type="sibTrans" cxnId="{6328C517-D8B9-4F6E-8701-4FD2F30CE292}">
      <dgm:prSet/>
      <dgm:spPr/>
      <dgm:t>
        <a:bodyPr/>
        <a:lstStyle/>
        <a:p>
          <a:endParaRPr lang="en-US"/>
        </a:p>
      </dgm:t>
    </dgm:pt>
    <dgm:pt modelId="{8BC757C4-96A7-44D6-BE6E-77EED84CBABE}">
      <dgm:prSet phldrT="[Text]"/>
      <dgm:spPr/>
      <dgm:t>
        <a:bodyPr/>
        <a:lstStyle/>
        <a:p>
          <a:r>
            <a:rPr lang="en-US" dirty="0" err="1"/>
            <a:t>Phải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thi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đối</a:t>
          </a:r>
          <a:r>
            <a:rPr lang="en-US" dirty="0"/>
            <a:t> </a:t>
          </a:r>
          <a:r>
            <a:rPr lang="en-US" dirty="0" err="1"/>
            <a:t>tượng</a:t>
          </a:r>
          <a:r>
            <a:rPr lang="en-US" dirty="0"/>
            <a:t>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thử</a:t>
          </a:r>
          <a:endParaRPr lang="en-US" dirty="0"/>
        </a:p>
      </dgm:t>
    </dgm:pt>
    <dgm:pt modelId="{2CEC4E28-BE90-4453-8233-82DAECF6AC35}" type="parTrans" cxnId="{BB2D6EEB-78F5-4E67-B5DD-470CC9D39665}">
      <dgm:prSet/>
      <dgm:spPr/>
      <dgm:t>
        <a:bodyPr/>
        <a:lstStyle/>
        <a:p>
          <a:endParaRPr lang="en-US"/>
        </a:p>
      </dgm:t>
    </dgm:pt>
    <dgm:pt modelId="{86FFC242-7967-4DBE-9B5C-BFB21EAA3EAD}" type="sibTrans" cxnId="{BB2D6EEB-78F5-4E67-B5DD-470CC9D39665}">
      <dgm:prSet/>
      <dgm:spPr/>
      <dgm:t>
        <a:bodyPr/>
        <a:lstStyle/>
        <a:p>
          <a:endParaRPr lang="en-US"/>
        </a:p>
      </dgm:t>
    </dgm:pt>
    <dgm:pt modelId="{5C7D519B-3F8A-40CF-93B3-22A7771555C1}">
      <dgm:prSet phldrT="[Text]"/>
      <dgm:spPr/>
      <dgm:t>
        <a:bodyPr/>
        <a:lstStyle/>
        <a:p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tiếp</a:t>
          </a:r>
          <a:r>
            <a:rPr lang="en-US" dirty="0"/>
            <a:t> qua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endParaRPr lang="en-US" dirty="0"/>
        </a:p>
      </dgm:t>
    </dgm:pt>
    <dgm:pt modelId="{BC4B9AB3-3F96-4E3E-9405-9292AF35A349}" type="parTrans" cxnId="{C097D2BE-35C4-47A2-9D17-9A6DF50530BE}">
      <dgm:prSet/>
      <dgm:spPr/>
      <dgm:t>
        <a:bodyPr/>
        <a:lstStyle/>
        <a:p>
          <a:endParaRPr lang="en-US"/>
        </a:p>
      </dgm:t>
    </dgm:pt>
    <dgm:pt modelId="{42697ED0-A576-4073-8939-41AF39959C4B}" type="sibTrans" cxnId="{C097D2BE-35C4-47A2-9D17-9A6DF50530BE}">
      <dgm:prSet/>
      <dgm:spPr/>
      <dgm:t>
        <a:bodyPr/>
        <a:lstStyle/>
        <a:p>
          <a:endParaRPr lang="en-US"/>
        </a:p>
      </dgm:t>
    </dgm:pt>
    <dgm:pt modelId="{F705AD77-A2DC-4A72-BFD1-13AE4CCE0B2C}" type="pres">
      <dgm:prSet presAssocID="{2AF2C588-66ED-484A-A84F-B119F4BFD451}" presName="Name0" presStyleCnt="0">
        <dgm:presLayoutVars>
          <dgm:dir/>
          <dgm:resizeHandles val="exact"/>
        </dgm:presLayoutVars>
      </dgm:prSet>
      <dgm:spPr/>
    </dgm:pt>
    <dgm:pt modelId="{0A472C90-1BF0-43EA-8884-791B35C5C389}" type="pres">
      <dgm:prSet presAssocID="{2ED10EC1-396C-41BC-97C9-18768A9DC512}" presName="node" presStyleLbl="node1" presStyleIdx="0" presStyleCnt="2">
        <dgm:presLayoutVars>
          <dgm:bulletEnabled val="1"/>
        </dgm:presLayoutVars>
      </dgm:prSet>
      <dgm:spPr/>
    </dgm:pt>
    <dgm:pt modelId="{D76A738C-A25E-4495-9C97-53EBD87103A0}" type="pres">
      <dgm:prSet presAssocID="{B5CD6546-61AF-4F34-A70C-6305CF3EA18A}" presName="sibTrans" presStyleCnt="0"/>
      <dgm:spPr/>
    </dgm:pt>
    <dgm:pt modelId="{F390CB60-ED98-455B-835D-A7E36E04F290}" type="pres">
      <dgm:prSet presAssocID="{92506E1A-B5C2-4F58-AB42-B60FD0CD7DE4}" presName="node" presStyleLbl="node1" presStyleIdx="1" presStyleCnt="2">
        <dgm:presLayoutVars>
          <dgm:bulletEnabled val="1"/>
        </dgm:presLayoutVars>
      </dgm:prSet>
      <dgm:spPr/>
    </dgm:pt>
  </dgm:ptLst>
  <dgm:cxnLst>
    <dgm:cxn modelId="{7D0E3971-E543-41FA-B5A8-2D71F580F053}" type="presOf" srcId="{2ED10EC1-396C-41BC-97C9-18768A9DC512}" destId="{0A472C90-1BF0-43EA-8884-791B35C5C389}" srcOrd="0" destOrd="0" presId="urn:microsoft.com/office/officeart/2005/8/layout/hList6"/>
    <dgm:cxn modelId="{9469F12E-AED7-49B2-B437-189B284F7925}" type="presOf" srcId="{8BC757C4-96A7-44D6-BE6E-77EED84CBABE}" destId="{F390CB60-ED98-455B-835D-A7E36E04F290}" srcOrd="0" destOrd="1" presId="urn:microsoft.com/office/officeart/2005/8/layout/hList6"/>
    <dgm:cxn modelId="{D7E4D7B2-B997-4EBD-80A9-F61885641503}" srcId="{2ED10EC1-396C-41BC-97C9-18768A9DC512}" destId="{601A376A-1D0D-4302-9FC9-F916AB5C7811}" srcOrd="0" destOrd="0" parTransId="{160086A7-0ED4-40D0-8896-093A1BB154BE}" sibTransId="{BAD6BA1C-BB1F-40C1-9835-D58926EA27DF}"/>
    <dgm:cxn modelId="{79ACC936-D2D3-4AB7-8DED-DB43269535B9}" srcId="{2AF2C588-66ED-484A-A84F-B119F4BFD451}" destId="{2ED10EC1-396C-41BC-97C9-18768A9DC512}" srcOrd="0" destOrd="0" parTransId="{F56A2EFD-DE47-46EB-BDC0-FA4B9B9E7362}" sibTransId="{B5CD6546-61AF-4F34-A70C-6305CF3EA18A}"/>
    <dgm:cxn modelId="{22C97BA2-6AE6-4568-B3CE-4C04581CE307}" type="presOf" srcId="{92506E1A-B5C2-4F58-AB42-B60FD0CD7DE4}" destId="{F390CB60-ED98-455B-835D-A7E36E04F290}" srcOrd="0" destOrd="0" presId="urn:microsoft.com/office/officeart/2005/8/layout/hList6"/>
    <dgm:cxn modelId="{48C6B2A1-19A5-4DE7-8462-33BC3EBDA200}" type="presOf" srcId="{601A376A-1D0D-4302-9FC9-F916AB5C7811}" destId="{0A472C90-1BF0-43EA-8884-791B35C5C389}" srcOrd="0" destOrd="1" presId="urn:microsoft.com/office/officeart/2005/8/layout/hList6"/>
    <dgm:cxn modelId="{36E43E0C-FB83-49AB-B1CE-E1821EA3EF7E}" srcId="{2ED10EC1-396C-41BC-97C9-18768A9DC512}" destId="{5396B9DF-2C3F-4472-892D-49C4BD75F430}" srcOrd="1" destOrd="0" parTransId="{942C4C48-099B-4AC5-B930-B44AB4406628}" sibTransId="{E6C7FBC9-3C78-4239-9342-70DBA65CC13A}"/>
    <dgm:cxn modelId="{53C07648-F40B-43B9-9C5D-1BDE5E47959C}" type="presOf" srcId="{5396B9DF-2C3F-4472-892D-49C4BD75F430}" destId="{0A472C90-1BF0-43EA-8884-791B35C5C389}" srcOrd="0" destOrd="2" presId="urn:microsoft.com/office/officeart/2005/8/layout/hList6"/>
    <dgm:cxn modelId="{2B4042A0-0BAA-4346-83B1-BC676542EF6D}" type="presOf" srcId="{5C7D519B-3F8A-40CF-93B3-22A7771555C1}" destId="{F390CB60-ED98-455B-835D-A7E36E04F290}" srcOrd="0" destOrd="2" presId="urn:microsoft.com/office/officeart/2005/8/layout/hList6"/>
    <dgm:cxn modelId="{6328C517-D8B9-4F6E-8701-4FD2F30CE292}" srcId="{2AF2C588-66ED-484A-A84F-B119F4BFD451}" destId="{92506E1A-B5C2-4F58-AB42-B60FD0CD7DE4}" srcOrd="1" destOrd="0" parTransId="{C4AF44AB-F8E7-4D2B-9D9D-3E7184D52C04}" sibTransId="{2C5425DB-1B68-4730-911F-8CDAA81190B0}"/>
    <dgm:cxn modelId="{BB2D6EEB-78F5-4E67-B5DD-470CC9D39665}" srcId="{92506E1A-B5C2-4F58-AB42-B60FD0CD7DE4}" destId="{8BC757C4-96A7-44D6-BE6E-77EED84CBABE}" srcOrd="0" destOrd="0" parTransId="{2CEC4E28-BE90-4453-8233-82DAECF6AC35}" sibTransId="{86FFC242-7967-4DBE-9B5C-BFB21EAA3EAD}"/>
    <dgm:cxn modelId="{A2E28DF3-9BAC-4C15-A79F-48929DA58FD8}" type="presOf" srcId="{2AF2C588-66ED-484A-A84F-B119F4BFD451}" destId="{F705AD77-A2DC-4A72-BFD1-13AE4CCE0B2C}" srcOrd="0" destOrd="0" presId="urn:microsoft.com/office/officeart/2005/8/layout/hList6"/>
    <dgm:cxn modelId="{C097D2BE-35C4-47A2-9D17-9A6DF50530BE}" srcId="{92506E1A-B5C2-4F58-AB42-B60FD0CD7DE4}" destId="{5C7D519B-3F8A-40CF-93B3-22A7771555C1}" srcOrd="1" destOrd="0" parTransId="{BC4B9AB3-3F96-4E3E-9405-9292AF35A349}" sibTransId="{42697ED0-A576-4073-8939-41AF39959C4B}"/>
    <dgm:cxn modelId="{14627AA0-4C30-4B0B-8BC8-BEBF87FD8729}" type="presParOf" srcId="{F705AD77-A2DC-4A72-BFD1-13AE4CCE0B2C}" destId="{0A472C90-1BF0-43EA-8884-791B35C5C389}" srcOrd="0" destOrd="0" presId="urn:microsoft.com/office/officeart/2005/8/layout/hList6"/>
    <dgm:cxn modelId="{A388BA8E-462B-4B49-A476-3F1A8C52C8BC}" type="presParOf" srcId="{F705AD77-A2DC-4A72-BFD1-13AE4CCE0B2C}" destId="{D76A738C-A25E-4495-9C97-53EBD87103A0}" srcOrd="1" destOrd="0" presId="urn:microsoft.com/office/officeart/2005/8/layout/hList6"/>
    <dgm:cxn modelId="{810CE879-FEF7-4D93-A9BC-D5D32C065896}" type="presParOf" srcId="{F705AD77-A2DC-4A72-BFD1-13AE4CCE0B2C}" destId="{F390CB60-ED98-455B-835D-A7E36E04F290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20C7B-4F1A-495A-B577-FBA140884E8B}" type="doc">
      <dgm:prSet loTypeId="urn:microsoft.com/office/officeart/2005/8/layout/pyramid2" loCatId="list" qsTypeId="urn:microsoft.com/office/officeart/2005/8/quickstyle/simple1" qsCatId="simple" csTypeId="urn:microsoft.com/office/officeart/2005/8/colors/accent6_2" csCatId="accent6" phldr="1"/>
      <dgm:spPr/>
    </dgm:pt>
    <dgm:pt modelId="{0E39E374-D4BF-43BC-879C-7FFA8AF3272B}">
      <dgm:prSet phldrT="[Text]"/>
      <dgm:spPr/>
      <dgm:t>
        <a:bodyPr/>
        <a:lstStyle/>
        <a:p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ngày</a:t>
          </a:r>
          <a:endParaRPr lang="en-US" dirty="0"/>
        </a:p>
      </dgm:t>
    </dgm:pt>
    <dgm:pt modelId="{BCE2E8B9-44C1-4496-94DF-863D6A31F88B}" type="parTrans" cxnId="{992253F1-4A84-4A07-A4AC-92013357AF80}">
      <dgm:prSet/>
      <dgm:spPr/>
      <dgm:t>
        <a:bodyPr/>
        <a:lstStyle/>
        <a:p>
          <a:endParaRPr lang="en-US"/>
        </a:p>
      </dgm:t>
    </dgm:pt>
    <dgm:pt modelId="{E0712AF1-3A53-4CD5-8539-487AD16F6150}" type="sibTrans" cxnId="{992253F1-4A84-4A07-A4AC-92013357AF80}">
      <dgm:prSet/>
      <dgm:spPr/>
      <dgm:t>
        <a:bodyPr/>
        <a:lstStyle/>
        <a:p>
          <a:endParaRPr lang="en-US"/>
        </a:p>
      </dgm:t>
    </dgm:pt>
    <dgm:pt modelId="{7E14566A-625D-4F22-A262-56ECFCAB8FE9}">
      <dgm:prSet phldrT="[Text]"/>
      <dgm:spPr/>
      <dgm:t>
        <a:bodyPr/>
        <a:lstStyle/>
        <a:p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tuần</a:t>
          </a:r>
          <a:endParaRPr lang="en-US" dirty="0"/>
        </a:p>
      </dgm:t>
    </dgm:pt>
    <dgm:pt modelId="{CC5D7C48-D013-4839-AD60-7BA596FD1F55}" type="parTrans" cxnId="{22C11844-697A-4708-ABBE-122D94EE6921}">
      <dgm:prSet/>
      <dgm:spPr/>
      <dgm:t>
        <a:bodyPr/>
        <a:lstStyle/>
        <a:p>
          <a:endParaRPr lang="en-US"/>
        </a:p>
      </dgm:t>
    </dgm:pt>
    <dgm:pt modelId="{8E9CEF65-2A67-423E-A6C8-1F53F7F17BC5}" type="sibTrans" cxnId="{22C11844-697A-4708-ABBE-122D94EE6921}">
      <dgm:prSet/>
      <dgm:spPr/>
      <dgm:t>
        <a:bodyPr/>
        <a:lstStyle/>
        <a:p>
          <a:endParaRPr lang="en-US"/>
        </a:p>
      </dgm:t>
    </dgm:pt>
    <dgm:pt modelId="{72E7A073-BF39-42B6-9386-09E056B670F7}">
      <dgm:prSet phldrT="[Text]"/>
      <dgm:spPr/>
      <dgm:t>
        <a:bodyPr/>
        <a:lstStyle/>
        <a:p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thúc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giai</a:t>
          </a:r>
          <a:r>
            <a:rPr lang="en-US" dirty="0"/>
            <a:t> </a:t>
          </a:r>
          <a:r>
            <a:rPr lang="en-US" dirty="0" err="1"/>
            <a:t>đoạn</a:t>
          </a:r>
          <a:endParaRPr lang="en-US" dirty="0"/>
        </a:p>
      </dgm:t>
    </dgm:pt>
    <dgm:pt modelId="{68B81B53-5141-403B-8292-C39849AA422C}" type="parTrans" cxnId="{943C9FF2-305A-44FC-AFBE-401CEE932BC6}">
      <dgm:prSet/>
      <dgm:spPr/>
      <dgm:t>
        <a:bodyPr/>
        <a:lstStyle/>
        <a:p>
          <a:endParaRPr lang="en-US"/>
        </a:p>
      </dgm:t>
    </dgm:pt>
    <dgm:pt modelId="{24F771E9-BF23-4E0D-8044-9956931360F8}" type="sibTrans" cxnId="{943C9FF2-305A-44FC-AFBE-401CEE932BC6}">
      <dgm:prSet/>
      <dgm:spPr/>
      <dgm:t>
        <a:bodyPr/>
        <a:lstStyle/>
        <a:p>
          <a:endParaRPr lang="en-US"/>
        </a:p>
      </dgm:t>
    </dgm:pt>
    <dgm:pt modelId="{C5DDEA60-08B4-4614-AB86-36C25F0EB9A3}">
      <dgm:prSet phldrT="[Text]"/>
      <dgm:spPr/>
      <dgm:t>
        <a:bodyPr/>
        <a:lstStyle/>
        <a:p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thúc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mốc</a:t>
          </a:r>
          <a:r>
            <a:rPr lang="en-US" dirty="0"/>
            <a:t> </a:t>
          </a:r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thử</a:t>
          </a:r>
          <a:endParaRPr lang="en-US" dirty="0"/>
        </a:p>
      </dgm:t>
    </dgm:pt>
    <dgm:pt modelId="{C5063AA0-A50F-45E0-9351-865CB4A1EDFE}" type="parTrans" cxnId="{1A3B709F-6DA2-4BD5-86DE-838BFE153DCA}">
      <dgm:prSet/>
      <dgm:spPr/>
      <dgm:t>
        <a:bodyPr/>
        <a:lstStyle/>
        <a:p>
          <a:endParaRPr lang="en-US"/>
        </a:p>
      </dgm:t>
    </dgm:pt>
    <dgm:pt modelId="{9AED61C2-225C-4CAA-B065-784E38D54284}" type="sibTrans" cxnId="{1A3B709F-6DA2-4BD5-86DE-838BFE153DCA}">
      <dgm:prSet/>
      <dgm:spPr/>
      <dgm:t>
        <a:bodyPr/>
        <a:lstStyle/>
        <a:p>
          <a:endParaRPr lang="en-US"/>
        </a:p>
      </dgm:t>
    </dgm:pt>
    <dgm:pt modelId="{20DC00A1-2ABB-4863-878F-8003C9BC8813}" type="pres">
      <dgm:prSet presAssocID="{51020C7B-4F1A-495A-B577-FBA140884E8B}" presName="compositeShape" presStyleCnt="0">
        <dgm:presLayoutVars>
          <dgm:dir/>
          <dgm:resizeHandles/>
        </dgm:presLayoutVars>
      </dgm:prSet>
      <dgm:spPr/>
    </dgm:pt>
    <dgm:pt modelId="{4AD58916-1D9F-4881-A68B-46EA9D309C82}" type="pres">
      <dgm:prSet presAssocID="{51020C7B-4F1A-495A-B577-FBA140884E8B}" presName="pyramid" presStyleLbl="node1" presStyleIdx="0" presStyleCnt="1"/>
      <dgm:spPr/>
    </dgm:pt>
    <dgm:pt modelId="{92DF4CDB-03DA-4220-879A-F7845F1D5B62}" type="pres">
      <dgm:prSet presAssocID="{51020C7B-4F1A-495A-B577-FBA140884E8B}" presName="theList" presStyleCnt="0"/>
      <dgm:spPr/>
    </dgm:pt>
    <dgm:pt modelId="{41E6BCFF-D2C3-422E-A60F-530F17BC9E8E}" type="pres">
      <dgm:prSet presAssocID="{0E39E374-D4BF-43BC-879C-7FFA8AF3272B}" presName="aNode" presStyleLbl="fgAcc1" presStyleIdx="0" presStyleCnt="4">
        <dgm:presLayoutVars>
          <dgm:bulletEnabled val="1"/>
        </dgm:presLayoutVars>
      </dgm:prSet>
      <dgm:spPr/>
    </dgm:pt>
    <dgm:pt modelId="{6387E406-126F-4AAE-87CA-10E42D1EA5DD}" type="pres">
      <dgm:prSet presAssocID="{0E39E374-D4BF-43BC-879C-7FFA8AF3272B}" presName="aSpace" presStyleCnt="0"/>
      <dgm:spPr/>
    </dgm:pt>
    <dgm:pt modelId="{B8A36403-ECF4-4E6A-B2EC-A9034ECDC965}" type="pres">
      <dgm:prSet presAssocID="{7E14566A-625D-4F22-A262-56ECFCAB8FE9}" presName="aNode" presStyleLbl="fgAcc1" presStyleIdx="1" presStyleCnt="4">
        <dgm:presLayoutVars>
          <dgm:bulletEnabled val="1"/>
        </dgm:presLayoutVars>
      </dgm:prSet>
      <dgm:spPr/>
    </dgm:pt>
    <dgm:pt modelId="{C9B74E92-0989-4A67-95F1-1C0B657221E2}" type="pres">
      <dgm:prSet presAssocID="{7E14566A-625D-4F22-A262-56ECFCAB8FE9}" presName="aSpace" presStyleCnt="0"/>
      <dgm:spPr/>
    </dgm:pt>
    <dgm:pt modelId="{EDBB5DEC-89D7-4FC5-AC3D-7F7C33C19A17}" type="pres">
      <dgm:prSet presAssocID="{72E7A073-BF39-42B6-9386-09E056B670F7}" presName="aNode" presStyleLbl="fgAcc1" presStyleIdx="2" presStyleCnt="4">
        <dgm:presLayoutVars>
          <dgm:bulletEnabled val="1"/>
        </dgm:presLayoutVars>
      </dgm:prSet>
      <dgm:spPr/>
    </dgm:pt>
    <dgm:pt modelId="{8C2CF484-E521-40E6-98B6-25A25C74400B}" type="pres">
      <dgm:prSet presAssocID="{72E7A073-BF39-42B6-9386-09E056B670F7}" presName="aSpace" presStyleCnt="0"/>
      <dgm:spPr/>
    </dgm:pt>
    <dgm:pt modelId="{7DED4028-E907-48F7-BBF3-2CE3BE018A3E}" type="pres">
      <dgm:prSet presAssocID="{C5DDEA60-08B4-4614-AB86-36C25F0EB9A3}" presName="aNode" presStyleLbl="fgAcc1" presStyleIdx="3" presStyleCnt="4">
        <dgm:presLayoutVars>
          <dgm:bulletEnabled val="1"/>
        </dgm:presLayoutVars>
      </dgm:prSet>
      <dgm:spPr/>
    </dgm:pt>
    <dgm:pt modelId="{2FDA74DE-1039-4C86-BFF8-A1CC456F8462}" type="pres">
      <dgm:prSet presAssocID="{C5DDEA60-08B4-4614-AB86-36C25F0EB9A3}" presName="aSpace" presStyleCnt="0"/>
      <dgm:spPr/>
    </dgm:pt>
  </dgm:ptLst>
  <dgm:cxnLst>
    <dgm:cxn modelId="{22C11844-697A-4708-ABBE-122D94EE6921}" srcId="{51020C7B-4F1A-495A-B577-FBA140884E8B}" destId="{7E14566A-625D-4F22-A262-56ECFCAB8FE9}" srcOrd="1" destOrd="0" parTransId="{CC5D7C48-D013-4839-AD60-7BA596FD1F55}" sibTransId="{8E9CEF65-2A67-423E-A6C8-1F53F7F17BC5}"/>
    <dgm:cxn modelId="{61F8E741-7718-4DC3-B751-2DFC122A1849}" type="presOf" srcId="{72E7A073-BF39-42B6-9386-09E056B670F7}" destId="{EDBB5DEC-89D7-4FC5-AC3D-7F7C33C19A17}" srcOrd="0" destOrd="0" presId="urn:microsoft.com/office/officeart/2005/8/layout/pyramid2"/>
    <dgm:cxn modelId="{237CB5F0-DD01-4899-9062-FD6281EA0642}" type="presOf" srcId="{51020C7B-4F1A-495A-B577-FBA140884E8B}" destId="{20DC00A1-2ABB-4863-878F-8003C9BC8813}" srcOrd="0" destOrd="0" presId="urn:microsoft.com/office/officeart/2005/8/layout/pyramid2"/>
    <dgm:cxn modelId="{86E97456-E377-4D53-B1C5-EAAD898774D2}" type="presOf" srcId="{7E14566A-625D-4F22-A262-56ECFCAB8FE9}" destId="{B8A36403-ECF4-4E6A-B2EC-A9034ECDC965}" srcOrd="0" destOrd="0" presId="urn:microsoft.com/office/officeart/2005/8/layout/pyramid2"/>
    <dgm:cxn modelId="{0840141F-93DD-4314-B616-3F355700D58C}" type="presOf" srcId="{C5DDEA60-08B4-4614-AB86-36C25F0EB9A3}" destId="{7DED4028-E907-48F7-BBF3-2CE3BE018A3E}" srcOrd="0" destOrd="0" presId="urn:microsoft.com/office/officeart/2005/8/layout/pyramid2"/>
    <dgm:cxn modelId="{943C9FF2-305A-44FC-AFBE-401CEE932BC6}" srcId="{51020C7B-4F1A-495A-B577-FBA140884E8B}" destId="{72E7A073-BF39-42B6-9386-09E056B670F7}" srcOrd="2" destOrd="0" parTransId="{68B81B53-5141-403B-8292-C39849AA422C}" sibTransId="{24F771E9-BF23-4E0D-8044-9956931360F8}"/>
    <dgm:cxn modelId="{992253F1-4A84-4A07-A4AC-92013357AF80}" srcId="{51020C7B-4F1A-495A-B577-FBA140884E8B}" destId="{0E39E374-D4BF-43BC-879C-7FFA8AF3272B}" srcOrd="0" destOrd="0" parTransId="{BCE2E8B9-44C1-4496-94DF-863D6A31F88B}" sibTransId="{E0712AF1-3A53-4CD5-8539-487AD16F6150}"/>
    <dgm:cxn modelId="{208F6C21-8A37-4F95-B02C-0CCD411717DF}" type="presOf" srcId="{0E39E374-D4BF-43BC-879C-7FFA8AF3272B}" destId="{41E6BCFF-D2C3-422E-A60F-530F17BC9E8E}" srcOrd="0" destOrd="0" presId="urn:microsoft.com/office/officeart/2005/8/layout/pyramid2"/>
    <dgm:cxn modelId="{1A3B709F-6DA2-4BD5-86DE-838BFE153DCA}" srcId="{51020C7B-4F1A-495A-B577-FBA140884E8B}" destId="{C5DDEA60-08B4-4614-AB86-36C25F0EB9A3}" srcOrd="3" destOrd="0" parTransId="{C5063AA0-A50F-45E0-9351-865CB4A1EDFE}" sibTransId="{9AED61C2-225C-4CAA-B065-784E38D54284}"/>
    <dgm:cxn modelId="{F6F2498F-E8A8-4CD5-8136-47E960F359C2}" type="presParOf" srcId="{20DC00A1-2ABB-4863-878F-8003C9BC8813}" destId="{4AD58916-1D9F-4881-A68B-46EA9D309C82}" srcOrd="0" destOrd="0" presId="urn:microsoft.com/office/officeart/2005/8/layout/pyramid2"/>
    <dgm:cxn modelId="{35B851C9-A95A-491E-891E-4D0DF6D1A044}" type="presParOf" srcId="{20DC00A1-2ABB-4863-878F-8003C9BC8813}" destId="{92DF4CDB-03DA-4220-879A-F7845F1D5B62}" srcOrd="1" destOrd="0" presId="urn:microsoft.com/office/officeart/2005/8/layout/pyramid2"/>
    <dgm:cxn modelId="{3CB8F981-7724-4D74-97E1-1830916316FB}" type="presParOf" srcId="{92DF4CDB-03DA-4220-879A-F7845F1D5B62}" destId="{41E6BCFF-D2C3-422E-A60F-530F17BC9E8E}" srcOrd="0" destOrd="0" presId="urn:microsoft.com/office/officeart/2005/8/layout/pyramid2"/>
    <dgm:cxn modelId="{1B1FF672-B018-4DF4-B1B6-7035CF5A5C65}" type="presParOf" srcId="{92DF4CDB-03DA-4220-879A-F7845F1D5B62}" destId="{6387E406-126F-4AAE-87CA-10E42D1EA5DD}" srcOrd="1" destOrd="0" presId="urn:microsoft.com/office/officeart/2005/8/layout/pyramid2"/>
    <dgm:cxn modelId="{085C27D1-928C-41CE-A560-9CEEB8E08154}" type="presParOf" srcId="{92DF4CDB-03DA-4220-879A-F7845F1D5B62}" destId="{B8A36403-ECF4-4E6A-B2EC-A9034ECDC965}" srcOrd="2" destOrd="0" presId="urn:microsoft.com/office/officeart/2005/8/layout/pyramid2"/>
    <dgm:cxn modelId="{0313E754-2322-43B4-8EBC-58360C047129}" type="presParOf" srcId="{92DF4CDB-03DA-4220-879A-F7845F1D5B62}" destId="{C9B74E92-0989-4A67-95F1-1C0B657221E2}" srcOrd="3" destOrd="0" presId="urn:microsoft.com/office/officeart/2005/8/layout/pyramid2"/>
    <dgm:cxn modelId="{C59CA3F6-5BA8-4E70-8AAE-13CEE48B0719}" type="presParOf" srcId="{92DF4CDB-03DA-4220-879A-F7845F1D5B62}" destId="{EDBB5DEC-89D7-4FC5-AC3D-7F7C33C19A17}" srcOrd="4" destOrd="0" presId="urn:microsoft.com/office/officeart/2005/8/layout/pyramid2"/>
    <dgm:cxn modelId="{1F1E0310-99F0-43DD-A8A0-11E31E2DF00B}" type="presParOf" srcId="{92DF4CDB-03DA-4220-879A-F7845F1D5B62}" destId="{8C2CF484-E521-40E6-98B6-25A25C74400B}" srcOrd="5" destOrd="0" presId="urn:microsoft.com/office/officeart/2005/8/layout/pyramid2"/>
    <dgm:cxn modelId="{65552697-E330-4E9B-8B12-D234DC4887F7}" type="presParOf" srcId="{92DF4CDB-03DA-4220-879A-F7845F1D5B62}" destId="{7DED4028-E907-48F7-BBF3-2CE3BE018A3E}" srcOrd="6" destOrd="0" presId="urn:microsoft.com/office/officeart/2005/8/layout/pyramid2"/>
    <dgm:cxn modelId="{68A4273A-A778-40C8-91CF-F2E777675561}" type="presParOf" srcId="{92DF4CDB-03DA-4220-879A-F7845F1D5B62}" destId="{2FDA74DE-1039-4C86-BFF8-A1CC456F846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72C90-1BF0-43EA-8884-791B35C5C389}">
      <dsp:nvSpPr>
        <dsp:cNvPr id="0" name=""/>
        <dsp:cNvSpPr/>
      </dsp:nvSpPr>
      <dsp:spPr>
        <a:xfrm rot="16200000">
          <a:off x="-643730" y="647848"/>
          <a:ext cx="5257800" cy="3962102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161" bIns="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Static Testing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Không</a:t>
          </a:r>
          <a:r>
            <a:rPr lang="en-US" sz="3200" kern="1200" dirty="0"/>
            <a:t> </a:t>
          </a:r>
          <a:r>
            <a:rPr lang="en-US" sz="3200" kern="1200" dirty="0" err="1"/>
            <a:t>cần</a:t>
          </a:r>
          <a:r>
            <a:rPr lang="en-US" sz="3200" kern="1200" dirty="0"/>
            <a:t> </a:t>
          </a:r>
          <a:r>
            <a:rPr lang="en-US" sz="3200" kern="1200" dirty="0" err="1"/>
            <a:t>phải</a:t>
          </a:r>
          <a:r>
            <a:rPr lang="en-US" sz="3200" kern="1200" dirty="0"/>
            <a:t> </a:t>
          </a:r>
          <a:r>
            <a:rPr lang="en-US" sz="3200" kern="1200" dirty="0" err="1"/>
            <a:t>thực</a:t>
          </a:r>
          <a:r>
            <a:rPr lang="en-US" sz="3200" kern="1200" dirty="0"/>
            <a:t> </a:t>
          </a:r>
          <a:r>
            <a:rPr lang="en-US" sz="3200" kern="1200" dirty="0" err="1"/>
            <a:t>thi</a:t>
          </a:r>
          <a:r>
            <a:rPr lang="en-US" sz="3200" kern="1200" dirty="0"/>
            <a:t> </a:t>
          </a:r>
          <a:r>
            <a:rPr lang="en-US" sz="3200" kern="1200" dirty="0" err="1"/>
            <a:t>các</a:t>
          </a:r>
          <a:r>
            <a:rPr lang="en-US" sz="3200" kern="1200" dirty="0"/>
            <a:t> </a:t>
          </a:r>
          <a:r>
            <a:rPr lang="en-US" sz="3200" kern="1200" dirty="0" err="1"/>
            <a:t>đổi</a:t>
          </a:r>
          <a:r>
            <a:rPr lang="en-US" sz="3200" kern="1200" dirty="0"/>
            <a:t> </a:t>
          </a:r>
          <a:r>
            <a:rPr lang="en-US" sz="3200" kern="1200" dirty="0" err="1"/>
            <a:t>tượng</a:t>
          </a:r>
          <a:r>
            <a:rPr lang="en-US" sz="3200" kern="1200" dirty="0"/>
            <a:t> </a:t>
          </a:r>
          <a:r>
            <a:rPr lang="en-US" sz="3200" kern="1200" dirty="0" err="1"/>
            <a:t>kiểm</a:t>
          </a:r>
          <a:r>
            <a:rPr lang="en-US" sz="3200" kern="1200" dirty="0"/>
            <a:t> </a:t>
          </a:r>
          <a:r>
            <a:rPr lang="en-US" sz="3200" kern="1200" dirty="0" err="1"/>
            <a:t>thử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Sản</a:t>
          </a:r>
          <a:r>
            <a:rPr lang="en-US" sz="3200" kern="1200" dirty="0"/>
            <a:t> </a:t>
          </a:r>
          <a:r>
            <a:rPr lang="en-US" sz="3200" kern="1200" dirty="0" err="1"/>
            <a:t>phẩm</a:t>
          </a:r>
          <a:r>
            <a:rPr lang="en-US" sz="3200" kern="1200" dirty="0"/>
            <a:t> </a:t>
          </a:r>
          <a:r>
            <a:rPr lang="en-US" sz="3200" kern="1200" dirty="0" err="1"/>
            <a:t>là</a:t>
          </a:r>
          <a:r>
            <a:rPr lang="en-US" sz="3200" kern="1200" dirty="0"/>
            <a:t> </a:t>
          </a:r>
          <a:r>
            <a:rPr lang="en-US" sz="3200" kern="1200" dirty="0" err="1"/>
            <a:t>các</a:t>
          </a:r>
          <a:r>
            <a:rPr lang="en-US" sz="3200" kern="1200" dirty="0"/>
            <a:t> </a:t>
          </a:r>
          <a:r>
            <a:rPr lang="en-US" sz="3200" kern="1200" dirty="0" err="1"/>
            <a:t>trang</a:t>
          </a:r>
          <a:r>
            <a:rPr lang="en-US" sz="3200" kern="1200" dirty="0"/>
            <a:t> </a:t>
          </a:r>
          <a:r>
            <a:rPr lang="en-US" sz="3200" kern="1200" dirty="0" err="1"/>
            <a:t>tài</a:t>
          </a:r>
          <a:r>
            <a:rPr lang="en-US" sz="3200" kern="1200" dirty="0"/>
            <a:t> </a:t>
          </a:r>
          <a:r>
            <a:rPr lang="en-US" sz="3200" kern="1200" dirty="0" err="1"/>
            <a:t>liệu</a:t>
          </a:r>
          <a:r>
            <a:rPr lang="en-US" sz="3200" kern="1200" dirty="0"/>
            <a:t> </a:t>
          </a:r>
          <a:r>
            <a:rPr lang="en-US" sz="3200" kern="1200" dirty="0" err="1"/>
            <a:t>tĩnh</a:t>
          </a:r>
          <a:endParaRPr lang="en-US" sz="3200" kern="1200" dirty="0"/>
        </a:p>
      </dsp:txBody>
      <dsp:txXfrm rot="5400000">
        <a:off x="4119" y="1051559"/>
        <a:ext cx="3962102" cy="3154680"/>
      </dsp:txXfrm>
    </dsp:sp>
    <dsp:sp modelId="{F390CB60-ED98-455B-835D-A7E36E04F290}">
      <dsp:nvSpPr>
        <dsp:cNvPr id="0" name=""/>
        <dsp:cNvSpPr/>
      </dsp:nvSpPr>
      <dsp:spPr>
        <a:xfrm rot="16200000">
          <a:off x="3615530" y="647848"/>
          <a:ext cx="5257800" cy="3962102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161" bIns="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Dynamic Testing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Phải</a:t>
          </a:r>
          <a:r>
            <a:rPr lang="en-US" sz="3200" kern="1200" dirty="0"/>
            <a:t> </a:t>
          </a:r>
          <a:r>
            <a:rPr lang="en-US" sz="3200" kern="1200" dirty="0" err="1"/>
            <a:t>thực</a:t>
          </a:r>
          <a:r>
            <a:rPr lang="en-US" sz="3200" kern="1200" dirty="0"/>
            <a:t> </a:t>
          </a:r>
          <a:r>
            <a:rPr lang="en-US" sz="3200" kern="1200" dirty="0" err="1"/>
            <a:t>thi</a:t>
          </a:r>
          <a:r>
            <a:rPr lang="en-US" sz="3200" kern="1200" dirty="0"/>
            <a:t> </a:t>
          </a:r>
          <a:r>
            <a:rPr lang="en-US" sz="3200" kern="1200" dirty="0" err="1"/>
            <a:t>các</a:t>
          </a:r>
          <a:r>
            <a:rPr lang="en-US" sz="3200" kern="1200" dirty="0"/>
            <a:t> </a:t>
          </a:r>
          <a:r>
            <a:rPr lang="en-US" sz="3200" kern="1200" dirty="0" err="1"/>
            <a:t>đối</a:t>
          </a:r>
          <a:r>
            <a:rPr lang="en-US" sz="3200" kern="1200" dirty="0"/>
            <a:t> </a:t>
          </a:r>
          <a:r>
            <a:rPr lang="en-US" sz="3200" kern="1200" dirty="0" err="1"/>
            <a:t>tượng</a:t>
          </a:r>
          <a:r>
            <a:rPr lang="en-US" sz="3200" kern="1200" dirty="0"/>
            <a:t> </a:t>
          </a:r>
          <a:r>
            <a:rPr lang="en-US" sz="3200" kern="1200" dirty="0" err="1"/>
            <a:t>kiểm</a:t>
          </a:r>
          <a:r>
            <a:rPr lang="en-US" sz="3200" kern="1200" dirty="0"/>
            <a:t> </a:t>
          </a:r>
          <a:r>
            <a:rPr lang="en-US" sz="3200" kern="1200" dirty="0" err="1"/>
            <a:t>thử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Giao</a:t>
          </a:r>
          <a:r>
            <a:rPr lang="en-US" sz="3200" kern="1200" dirty="0"/>
            <a:t> </a:t>
          </a:r>
          <a:r>
            <a:rPr lang="en-US" sz="3200" kern="1200" dirty="0" err="1"/>
            <a:t>tiếp</a:t>
          </a:r>
          <a:r>
            <a:rPr lang="en-US" sz="3200" kern="1200" dirty="0"/>
            <a:t> qua </a:t>
          </a:r>
          <a:r>
            <a:rPr lang="en-US" sz="3200" kern="1200" dirty="0" err="1"/>
            <a:t>các</a:t>
          </a:r>
          <a:r>
            <a:rPr lang="en-US" sz="3200" kern="1200" dirty="0"/>
            <a:t> </a:t>
          </a:r>
          <a:r>
            <a:rPr lang="en-US" sz="3200" kern="1200" dirty="0" err="1"/>
            <a:t>hệ</a:t>
          </a:r>
          <a:r>
            <a:rPr lang="en-US" sz="3200" kern="1200" dirty="0"/>
            <a:t> </a:t>
          </a:r>
          <a:r>
            <a:rPr lang="en-US" sz="3200" kern="1200" dirty="0" err="1"/>
            <a:t>thống</a:t>
          </a:r>
          <a:r>
            <a:rPr lang="en-US" sz="3200" kern="1200" dirty="0"/>
            <a:t> </a:t>
          </a:r>
          <a:r>
            <a:rPr lang="en-US" sz="3200" kern="1200" dirty="0" err="1"/>
            <a:t>giao</a:t>
          </a:r>
          <a:r>
            <a:rPr lang="en-US" sz="3200" kern="1200" dirty="0"/>
            <a:t> </a:t>
          </a:r>
          <a:r>
            <a:rPr lang="en-US" sz="3200" kern="1200" dirty="0" err="1"/>
            <a:t>diện</a:t>
          </a:r>
          <a:endParaRPr lang="en-US" sz="3200" kern="1200" dirty="0"/>
        </a:p>
      </dsp:txBody>
      <dsp:txXfrm rot="5400000">
        <a:off x="4263379" y="1051559"/>
        <a:ext cx="3962102" cy="3154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58916-1D9F-4881-A68B-46EA9D309C82}">
      <dsp:nvSpPr>
        <dsp:cNvPr id="0" name=""/>
        <dsp:cNvSpPr/>
      </dsp:nvSpPr>
      <dsp:spPr>
        <a:xfrm>
          <a:off x="1091564" y="0"/>
          <a:ext cx="5257800" cy="52578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6BCFF-D2C3-422E-A60F-530F17BC9E8E}">
      <dsp:nvSpPr>
        <dsp:cNvPr id="0" name=""/>
        <dsp:cNvSpPr/>
      </dsp:nvSpPr>
      <dsp:spPr>
        <a:xfrm>
          <a:off x="3720464" y="526293"/>
          <a:ext cx="3417570" cy="9344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Hàng</a:t>
          </a:r>
          <a:r>
            <a:rPr lang="en-US" sz="2300" kern="1200" dirty="0"/>
            <a:t> </a:t>
          </a:r>
          <a:r>
            <a:rPr lang="en-US" sz="2300" kern="1200" dirty="0" err="1"/>
            <a:t>ngày</a:t>
          </a:r>
          <a:endParaRPr lang="en-US" sz="2300" kern="1200" dirty="0"/>
        </a:p>
      </dsp:txBody>
      <dsp:txXfrm>
        <a:off x="3766082" y="571911"/>
        <a:ext cx="3326334" cy="843255"/>
      </dsp:txXfrm>
    </dsp:sp>
    <dsp:sp modelId="{B8A36403-ECF4-4E6A-B2EC-A9034ECDC965}">
      <dsp:nvSpPr>
        <dsp:cNvPr id="0" name=""/>
        <dsp:cNvSpPr/>
      </dsp:nvSpPr>
      <dsp:spPr>
        <a:xfrm>
          <a:off x="3720464" y="1577596"/>
          <a:ext cx="3417570" cy="9344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Hàng</a:t>
          </a:r>
          <a:r>
            <a:rPr lang="en-US" sz="2300" kern="1200" dirty="0"/>
            <a:t> </a:t>
          </a:r>
          <a:r>
            <a:rPr lang="en-US" sz="2300" kern="1200" dirty="0" err="1"/>
            <a:t>tuần</a:t>
          </a:r>
          <a:endParaRPr lang="en-US" sz="2300" kern="1200" dirty="0"/>
        </a:p>
      </dsp:txBody>
      <dsp:txXfrm>
        <a:off x="3766082" y="1623214"/>
        <a:ext cx="3326334" cy="843255"/>
      </dsp:txXfrm>
    </dsp:sp>
    <dsp:sp modelId="{EDBB5DEC-89D7-4FC5-AC3D-7F7C33C19A17}">
      <dsp:nvSpPr>
        <dsp:cNvPr id="0" name=""/>
        <dsp:cNvSpPr/>
      </dsp:nvSpPr>
      <dsp:spPr>
        <a:xfrm>
          <a:off x="3720464" y="2628900"/>
          <a:ext cx="3417570" cy="9344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Kết</a:t>
          </a:r>
          <a:r>
            <a:rPr lang="en-US" sz="2300" kern="1200" dirty="0"/>
            <a:t> </a:t>
          </a:r>
          <a:r>
            <a:rPr lang="en-US" sz="2300" kern="1200" dirty="0" err="1"/>
            <a:t>thúc</a:t>
          </a:r>
          <a:r>
            <a:rPr lang="en-US" sz="2300" kern="1200" dirty="0"/>
            <a:t> </a:t>
          </a:r>
          <a:r>
            <a:rPr lang="en-US" sz="2300" kern="1200" dirty="0" err="1"/>
            <a:t>một</a:t>
          </a:r>
          <a:r>
            <a:rPr lang="en-US" sz="2300" kern="1200" dirty="0"/>
            <a:t> </a:t>
          </a:r>
          <a:r>
            <a:rPr lang="en-US" sz="2300" kern="1200" dirty="0" err="1"/>
            <a:t>giai</a:t>
          </a:r>
          <a:r>
            <a:rPr lang="en-US" sz="2300" kern="1200" dirty="0"/>
            <a:t> </a:t>
          </a:r>
          <a:r>
            <a:rPr lang="en-US" sz="2300" kern="1200" dirty="0" err="1"/>
            <a:t>đoạn</a:t>
          </a:r>
          <a:endParaRPr lang="en-US" sz="2300" kern="1200" dirty="0"/>
        </a:p>
      </dsp:txBody>
      <dsp:txXfrm>
        <a:off x="3766082" y="2674518"/>
        <a:ext cx="3326334" cy="843255"/>
      </dsp:txXfrm>
    </dsp:sp>
    <dsp:sp modelId="{7DED4028-E907-48F7-BBF3-2CE3BE018A3E}">
      <dsp:nvSpPr>
        <dsp:cNvPr id="0" name=""/>
        <dsp:cNvSpPr/>
      </dsp:nvSpPr>
      <dsp:spPr>
        <a:xfrm>
          <a:off x="3720464" y="3680203"/>
          <a:ext cx="3417570" cy="9344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Kết</a:t>
          </a:r>
          <a:r>
            <a:rPr lang="en-US" sz="2300" kern="1200" dirty="0"/>
            <a:t> </a:t>
          </a:r>
          <a:r>
            <a:rPr lang="en-US" sz="2300" kern="1200" dirty="0" err="1"/>
            <a:t>thúc</a:t>
          </a:r>
          <a:r>
            <a:rPr lang="en-US" sz="2300" kern="1200" dirty="0"/>
            <a:t> </a:t>
          </a:r>
          <a:r>
            <a:rPr lang="en-US" sz="2300" kern="1200" dirty="0" err="1"/>
            <a:t>một</a:t>
          </a:r>
          <a:r>
            <a:rPr lang="en-US" sz="2300" kern="1200" dirty="0"/>
            <a:t> </a:t>
          </a:r>
          <a:r>
            <a:rPr lang="en-US" sz="2300" kern="1200" dirty="0" err="1"/>
            <a:t>mốc</a:t>
          </a:r>
          <a:r>
            <a:rPr lang="en-US" sz="2300" kern="1200" dirty="0"/>
            <a:t> </a:t>
          </a:r>
          <a:r>
            <a:rPr lang="en-US" sz="2300" kern="1200" dirty="0" err="1"/>
            <a:t>kiểm</a:t>
          </a:r>
          <a:r>
            <a:rPr lang="en-US" sz="2300" kern="1200" dirty="0"/>
            <a:t> </a:t>
          </a:r>
          <a:r>
            <a:rPr lang="en-US" sz="2300" kern="1200" dirty="0" err="1"/>
            <a:t>thử</a:t>
          </a:r>
          <a:endParaRPr lang="en-US" sz="2300" kern="1200" dirty="0"/>
        </a:p>
      </dsp:txBody>
      <dsp:txXfrm>
        <a:off x="3766082" y="3725821"/>
        <a:ext cx="3326334" cy="843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0" y="4038600"/>
            <a:ext cx="5029200" cy="830884"/>
          </a:xfrm>
        </p:spPr>
        <p:txBody>
          <a:bodyPr>
            <a:normAutofit/>
          </a:bodyPr>
          <a:lstStyle>
            <a:lvl1pPr algn="l">
              <a:defRPr sz="36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java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4724400"/>
            <a:ext cx="5029200" cy="990600"/>
          </a:xfrm>
        </p:spPr>
        <p:txBody>
          <a:bodyPr>
            <a:normAutofit/>
          </a:bodyPr>
          <a:lstStyle>
            <a:lvl1pPr marL="0" indent="0" algn="l">
              <a:buNone/>
              <a:defRPr sz="2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6" name="Picture 2" descr="Résultat de recherche d'images pour &quot;testing&quot;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41" y="2439665"/>
            <a:ext cx="2120718" cy="20348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4AF7-8FE7-48DF-9D00-615CCDC0E683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E63D-04AE-4802-9589-4969774CC269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447800" y="6188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0512-7E02-4E40-BD9C-21FAB99329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2209800" y="274638"/>
            <a:ext cx="6477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b="1" kern="1200" cap="small" baseline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600200" cy="48490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33400" y="835152"/>
            <a:ext cx="8153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340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>
          <a:xfrm>
            <a:off x="-1371600" y="617220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C9454D8F-10CC-4917-9EE3-EC45D591F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9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6002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3272-4337-4EEA-AAE6-3DC9570DDC45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719"/>
            <a:ext cx="1524000" cy="46181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C0BD-AF8A-4A6E-A350-479DB1CF8A97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D7E8-CC9A-4894-9374-E8B8B8753C92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44D8-CF65-4953-B2FC-6C6AA6FE1912}" type="datetime1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FBB6-AB82-442E-B01A-0B7967BDB42D}" type="datetime1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524000" y="2551017"/>
            <a:ext cx="6400800" cy="3264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Picture 2" descr="http://uconndigitalarts.com/wp-content/uploads/2013/04/origina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58" r="96146">
                        <a14:backgroundMark x1="16667" y1="54630" x2="86042" y2="55185"/>
                        <a14:backgroundMark x1="90625" y1="53889" x2="93125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8" b="41311"/>
          <a:stretch/>
        </p:blipFill>
        <p:spPr bwMode="auto">
          <a:xfrm flipH="1">
            <a:off x="2799530" y="2575401"/>
            <a:ext cx="3426068" cy="2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powerpoint.vn\Downloads\1e2cd4b177168ad16ce2e7c504bba4d2.x400.jpe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" b="81000" l="9971" r="89736">
                        <a14:backgroundMark x1="33724" y1="42750" x2="69208" y2="55250"/>
                        <a14:backgroundMark x1="25806" y1="33250" x2="25806" y2="37500"/>
                        <a14:backgroundMark x1="26100" y1="32250" x2="26100" y2="32250"/>
                        <a14:backgroundMark x1="70674" y1="35750" x2="70674" y2="35750"/>
                        <a14:backgroundMark x1="76246" y1="31250" x2="76246" y2="31250"/>
                        <a14:backgroundMark x1="70968" y1="34750" x2="70968" y2="3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710"/>
          <a:stretch/>
        </p:blipFill>
        <p:spPr bwMode="auto">
          <a:xfrm>
            <a:off x="1926464" y="609600"/>
            <a:ext cx="5443471" cy="2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3077919" y="3124200"/>
            <a:ext cx="355148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/>
                </a:solidFill>
              </a:rPr>
              <a:t>DEM</a:t>
            </a:r>
            <a:r>
              <a:rPr lang="en-US" sz="11500" b="1" dirty="0">
                <a:solidFill>
                  <a:schemeClr val="bg1"/>
                </a:solidFill>
              </a:rPr>
              <a:t>O</a:t>
            </a:r>
          </a:p>
          <a:p>
            <a:endParaRPr lang="en-US" dirty="0"/>
          </a:p>
        </p:txBody>
      </p:sp>
      <p:pic>
        <p:nvPicPr>
          <p:cNvPr id="10" name="Picture 2" descr="http://www.designofsignage.com/application/symbol/hands/image/600x600/hand-press-button-4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10000" r="90000">
                        <a14:foregroundMark x1="35833" y1="26500" x2="41500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64" y="3568725"/>
            <a:ext cx="2616710" cy="26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9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8021-AE67-4216-B22E-39A0D132B2E4}" type="datetime1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EAC3-87F8-4A7C-BAEA-D1EE61F48993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D327-A86E-4E33-A0EF-A320CC416235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D7E6-EB32-4E5B-991F-06B9038F0EFF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7" r:id="rId1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7: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EP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4" y="1257771"/>
            <a:ext cx="7041490" cy="1889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67" y="3540336"/>
            <a:ext cx="6957663" cy="245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11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EP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35" y="2209800"/>
            <a:ext cx="7498730" cy="243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BVA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1141654"/>
            <a:ext cx="746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tình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huống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thử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được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thiết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kế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giá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trị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biên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tại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vùng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lớp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tương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đương</a:t>
            </a:r>
            <a:endParaRPr lang="en-US" sz="2500" b="1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6" y="2438400"/>
            <a:ext cx="6294665" cy="2888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0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3" y="2218202"/>
            <a:ext cx="4185267" cy="318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18" y="2576053"/>
            <a:ext cx="3718882" cy="145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1141654"/>
            <a:ext cx="7467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Chọn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font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trên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Microsoft Word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4967918" y="4463395"/>
            <a:ext cx="37188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Chọn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qua Menu</a:t>
            </a:r>
          </a:p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Nhập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giá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tri font</a:t>
            </a:r>
          </a:p>
        </p:txBody>
      </p:sp>
    </p:spTree>
    <p:extLst>
      <p:ext uri="{BB962C8B-B14F-4D97-AF65-F5344CB8AC3E}">
        <p14:creationId xmlns:p14="http://schemas.microsoft.com/office/powerpoint/2010/main" val="82543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86" y="1386465"/>
            <a:ext cx="7460627" cy="432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1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057400"/>
          </a:xfrm>
        </p:spPr>
        <p:txBody>
          <a:bodyPr/>
          <a:lstStyle/>
          <a:p>
            <a:r>
              <a:rPr lang="en-US" dirty="0"/>
              <a:t> Condition rows</a:t>
            </a:r>
          </a:p>
          <a:p>
            <a:r>
              <a:rPr lang="en-US" dirty="0"/>
              <a:t> Value</a:t>
            </a:r>
          </a:p>
          <a:p>
            <a:r>
              <a:rPr lang="en-US" dirty="0"/>
              <a:t> Action rows</a:t>
            </a:r>
          </a:p>
          <a:p>
            <a:r>
              <a:rPr lang="en-US" dirty="0"/>
              <a:t> Combinations OR Rules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7" y="3276600"/>
            <a:ext cx="5607166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2" y="1038003"/>
            <a:ext cx="8024555" cy="511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5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9" y="2004560"/>
            <a:ext cx="7872142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1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08" y="1218361"/>
            <a:ext cx="7666384" cy="4701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0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"/>
          <a:stretch/>
        </p:blipFill>
        <p:spPr>
          <a:xfrm>
            <a:off x="457200" y="1295400"/>
            <a:ext cx="822460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5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1023620"/>
            <a:ext cx="8458200" cy="4843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6"/>
          <p:cNvSpPr/>
          <p:nvPr/>
        </p:nvSpPr>
        <p:spPr>
          <a:xfrm>
            <a:off x="228600" y="533400"/>
            <a:ext cx="5334000" cy="1000760"/>
          </a:xfrm>
          <a:prstGeom prst="rightArrow">
            <a:avLst>
              <a:gd name="adj1" fmla="val 10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43560" y="805180"/>
            <a:ext cx="456184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Nội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 dung </a:t>
            </a:r>
            <a:r>
              <a:rPr lang="en-US" sz="2800" b="1" dirty="0" err="1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bài</a:t>
            </a:r>
            <a:r>
              <a:rPr lang="en-US" sz="2800" b="1" dirty="0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học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egoe UI" pitchFamily="34" charset="0"/>
              <a:ea typeface="Roboto" pitchFamily="2" charset="0"/>
              <a:cs typeface="Segoe UI" pitchFamily="34" charset="0"/>
            </a:endParaRPr>
          </a:p>
        </p:txBody>
      </p:sp>
      <p:pic>
        <p:nvPicPr>
          <p:cNvPr id="1026" name="Picture 2" descr="Image result for sinh viên polytech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9800"/>
            <a:ext cx="3254313" cy="464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600200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dirty="0" err="1">
                <a:latin typeface="Calibri" panose="020F0502020204030204" pitchFamily="34" charset="0"/>
              </a:rPr>
              <a:t>Kỹ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thuật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r>
              <a:rPr lang="vi-VN" sz="3000" dirty="0">
                <a:latin typeface="Calibri" panose="020F0502020204030204" pitchFamily="34" charset="0"/>
              </a:rPr>
              <a:t> </a:t>
            </a:r>
            <a:r>
              <a:rPr lang="en-US" sz="3000" dirty="0">
                <a:latin typeface="Calibri" panose="020F0502020204030204" pitchFamily="34" charset="0"/>
              </a:rPr>
              <a:t>(Test Techniques)</a:t>
            </a:r>
          </a:p>
          <a:p>
            <a:pPr>
              <a:spcBef>
                <a:spcPts val="0"/>
              </a:spcBef>
            </a:pPr>
            <a:r>
              <a:rPr lang="en-US" sz="3000" dirty="0" err="1">
                <a:latin typeface="Calibri" panose="020F0502020204030204" pitchFamily="34" charset="0"/>
              </a:rPr>
              <a:t>Kỹ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thuật</a:t>
            </a:r>
            <a:r>
              <a:rPr lang="en-US" sz="3000" dirty="0">
                <a:latin typeface="Calibri" panose="020F0502020204030204" pitchFamily="34" charset="0"/>
              </a:rPr>
              <a:t> EP </a:t>
            </a:r>
            <a:r>
              <a:rPr lang="en-US" sz="3000" dirty="0" err="1">
                <a:latin typeface="Calibri" panose="020F0502020204030204" pitchFamily="34" charset="0"/>
              </a:rPr>
              <a:t>và</a:t>
            </a:r>
            <a:r>
              <a:rPr lang="en-US" sz="3000" dirty="0">
                <a:latin typeface="Calibri" panose="020F0502020204030204" pitchFamily="34" charset="0"/>
              </a:rPr>
              <a:t> BVA</a:t>
            </a:r>
          </a:p>
          <a:p>
            <a:pPr>
              <a:spcBef>
                <a:spcPts val="0"/>
              </a:spcBef>
            </a:pPr>
            <a:r>
              <a:rPr lang="en-US" sz="3000" dirty="0" err="1">
                <a:latin typeface="Calibri" panose="020F0502020204030204" pitchFamily="34" charset="0"/>
              </a:rPr>
              <a:t>Bảng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quyết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định</a:t>
            </a:r>
            <a:endParaRPr lang="en-US" sz="3000" dirty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trạng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thái</a:t>
            </a:r>
            <a:endParaRPr lang="en-US" sz="3000" dirty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3000" dirty="0" err="1">
                <a:latin typeface="Calibri" panose="020F0502020204030204" pitchFamily="34" charset="0"/>
              </a:rPr>
              <a:t>Báo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cáo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endParaRPr lang="en-US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06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52" y="2088387"/>
            <a:ext cx="7559695" cy="294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7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4" y="1188502"/>
            <a:ext cx="7971211" cy="5014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4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mage result for sinh viên polytech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47616"/>
            <a:ext cx="3581400" cy="46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09173" y="2895600"/>
            <a:ext cx="25957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Test Report</a:t>
            </a:r>
          </a:p>
        </p:txBody>
      </p:sp>
    </p:spTree>
    <p:extLst>
      <p:ext uri="{BB962C8B-B14F-4D97-AF65-F5344CB8AC3E}">
        <p14:creationId xmlns:p14="http://schemas.microsoft.com/office/powerpoint/2010/main" val="65202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0088" y="1624330"/>
            <a:ext cx="312671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Một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tài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liệu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một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sản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phẩm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chứa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thông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tin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tổng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hợp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với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chỉ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số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thử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nhằm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cấp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người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đọc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biết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về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trạng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thái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nhiệm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vụ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công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việc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thử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đã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thực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hiện</a:t>
            </a:r>
            <a:endParaRPr lang="en-US" sz="2500" b="1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Image result for software test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2" y="1348740"/>
            <a:ext cx="4798088" cy="43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4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996446"/>
              </p:ext>
            </p:extLst>
          </p:nvPr>
        </p:nvGraphicFramePr>
        <p:xfrm>
          <a:off x="457200" y="1066800"/>
          <a:ext cx="8229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5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33"/>
            <a:ext cx="3292125" cy="327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21833"/>
            <a:ext cx="3292125" cy="330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46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Progress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3520553" cy="245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4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Progress Report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/>
          <a:stretch/>
        </p:blipFill>
        <p:spPr>
          <a:xfrm>
            <a:off x="1169419" y="1374550"/>
            <a:ext cx="6805161" cy="442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0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Sumary</a:t>
            </a:r>
            <a:r>
              <a:rPr lang="en-US" dirty="0"/>
              <a:t> Report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143000"/>
            <a:ext cx="6172200" cy="514028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1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1023620"/>
            <a:ext cx="8458200" cy="4843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6"/>
          <p:cNvSpPr/>
          <p:nvPr/>
        </p:nvSpPr>
        <p:spPr>
          <a:xfrm>
            <a:off x="228600" y="533400"/>
            <a:ext cx="5334000" cy="1000760"/>
          </a:xfrm>
          <a:prstGeom prst="rightArrow">
            <a:avLst>
              <a:gd name="adj1" fmla="val 10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43560" y="805180"/>
            <a:ext cx="456184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Tổng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kết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 pitchFamily="34" charset="0"/>
                <a:ea typeface="Roboto" pitchFamily="2" charset="0"/>
                <a:cs typeface="Segoe UI" pitchFamily="34" charset="0"/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bài</a:t>
            </a:r>
            <a:r>
              <a:rPr lang="en-US" sz="2800" b="1" dirty="0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 </a:t>
            </a:r>
            <a:r>
              <a:rPr lang="en-US" sz="2800" b="1" dirty="0" err="1">
                <a:solidFill>
                  <a:schemeClr val="accent6"/>
                </a:solidFill>
                <a:latin typeface="Segoe UI" pitchFamily="34" charset="0"/>
                <a:ea typeface="Roboto" pitchFamily="2" charset="0"/>
                <a:cs typeface="Segoe UI" pitchFamily="34" charset="0"/>
              </a:rPr>
              <a:t>học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egoe UI" pitchFamily="34" charset="0"/>
              <a:ea typeface="Roboto" pitchFamily="2" charset="0"/>
              <a:cs typeface="Segoe UI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600200"/>
            <a:ext cx="8229600" cy="4191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Calibri" panose="020F0502020204030204" pitchFamily="34" charset="0"/>
              </a:rPr>
              <a:t>Kỹ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thuật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r>
              <a:rPr lang="vi-VN" sz="3000" dirty="0">
                <a:latin typeface="Calibri" panose="020F0502020204030204" pitchFamily="34" charset="0"/>
              </a:rPr>
              <a:t> </a:t>
            </a:r>
            <a:r>
              <a:rPr lang="en-US" sz="3000" dirty="0">
                <a:latin typeface="Calibri" panose="020F0502020204030204" pitchFamily="34" charset="0"/>
              </a:rPr>
              <a:t>(Test Techniques)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Calibri" panose="020F0502020204030204" pitchFamily="34" charset="0"/>
              </a:rPr>
              <a:t>Kỹ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thuật</a:t>
            </a:r>
            <a:r>
              <a:rPr lang="en-US" sz="3000" dirty="0">
                <a:latin typeface="Calibri" panose="020F0502020204030204" pitchFamily="34" charset="0"/>
              </a:rPr>
              <a:t> EP </a:t>
            </a:r>
            <a:r>
              <a:rPr lang="en-US" sz="3000" dirty="0" err="1">
                <a:latin typeface="Calibri" panose="020F0502020204030204" pitchFamily="34" charset="0"/>
              </a:rPr>
              <a:t>và</a:t>
            </a:r>
            <a:r>
              <a:rPr lang="en-US" sz="3000" dirty="0">
                <a:latin typeface="Calibri" panose="020F0502020204030204" pitchFamily="34" charset="0"/>
              </a:rPr>
              <a:t> BVA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Calibri" panose="020F0502020204030204" pitchFamily="34" charset="0"/>
              </a:rPr>
              <a:t>Bảng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quyết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định</a:t>
            </a:r>
            <a:endParaRPr lang="en-US" sz="3000" dirty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trạng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thái</a:t>
            </a:r>
            <a:endParaRPr lang="en-US" sz="3000" dirty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Calibri" panose="020F0502020204030204" pitchFamily="34" charset="0"/>
              </a:rPr>
              <a:t>Báo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cáo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kiểm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thử</a:t>
            </a:r>
            <a:endParaRPr lang="en-US" sz="3000" dirty="0">
              <a:latin typeface="Calibri" panose="020F0502020204030204" pitchFamily="34" charset="0"/>
            </a:endParaRPr>
          </a:p>
        </p:txBody>
      </p:sp>
      <p:pic>
        <p:nvPicPr>
          <p:cNvPr id="9" name="Picture 2" descr="D:\Compressed\PSD Collection 2011\WP-201 cop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791201" y="1371600"/>
            <a:ext cx="3352799" cy="56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99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mage result for sinh viên polytech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47616"/>
            <a:ext cx="3581400" cy="46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47474" y="2895600"/>
            <a:ext cx="35191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Test Techniques</a:t>
            </a:r>
          </a:p>
        </p:txBody>
      </p:sp>
    </p:spTree>
    <p:extLst>
      <p:ext uri="{BB962C8B-B14F-4D97-AF65-F5344CB8AC3E}">
        <p14:creationId xmlns:p14="http://schemas.microsoft.com/office/powerpoint/2010/main" val="9900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sinh viên polytech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7000" cy="686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00501" y="3449768"/>
            <a:ext cx="4924926" cy="3541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vi-VN" sz="4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KẾT THÚC</a:t>
            </a:r>
            <a:endParaRPr lang="en-US" sz="4400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và</a:t>
            </a:r>
            <a:r>
              <a:rPr lang="en-US" dirty="0"/>
              <a:t> Dynamic Testing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207707"/>
              </p:ext>
            </p:extLst>
          </p:nvPr>
        </p:nvGraphicFramePr>
        <p:xfrm>
          <a:off x="457200" y="1066800"/>
          <a:ext cx="8229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6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testing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9"/>
          <a:stretch/>
        </p:blipFill>
        <p:spPr>
          <a:xfrm>
            <a:off x="1104659" y="2209800"/>
            <a:ext cx="2705341" cy="22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59" y="2232662"/>
            <a:ext cx="2781541" cy="2217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30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testing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3749365" cy="2865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93900"/>
            <a:ext cx="3772227" cy="2857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817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testing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3696020" cy="284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56" y="1922775"/>
            <a:ext cx="3734124" cy="289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8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" y="1718138"/>
            <a:ext cx="7994073" cy="395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91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EP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8" y="2743200"/>
            <a:ext cx="6934801" cy="2217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Kiểm thử cơ bản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1141654"/>
            <a:ext cx="746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tình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huống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kiểm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thử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được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thiết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kế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để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đại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diện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lớp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hay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vùng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tương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đương</a:t>
            </a:r>
            <a:r>
              <a:rPr lang="en-US" sz="25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500" b="1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nhau</a:t>
            </a:r>
            <a:endParaRPr lang="en-US" sz="2500" b="1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8525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8505</TotalTime>
  <Words>480</Words>
  <Application>Microsoft Office PowerPoint</Application>
  <PresentationFormat>On-screen Show (4:3)</PresentationFormat>
  <Paragraphs>122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Roboto</vt:lpstr>
      <vt:lpstr>Roboto Lt</vt:lpstr>
      <vt:lpstr>Segoe UI</vt:lpstr>
      <vt:lpstr>Wingdings</vt:lpstr>
      <vt:lpstr>Custom Design</vt:lpstr>
      <vt:lpstr>Kiểm thử cơ bản</vt:lpstr>
      <vt:lpstr>PowerPoint Presentation</vt:lpstr>
      <vt:lpstr>PowerPoint Presentation</vt:lpstr>
      <vt:lpstr>Static và Dynamic Testing</vt:lpstr>
      <vt:lpstr>Static testing</vt:lpstr>
      <vt:lpstr>Dynamic testing</vt:lpstr>
      <vt:lpstr>Dynamic testing</vt:lpstr>
      <vt:lpstr>Black Box testing</vt:lpstr>
      <vt:lpstr>Kỹ thuật EP</vt:lpstr>
      <vt:lpstr>Kỹ thuật EP</vt:lpstr>
      <vt:lpstr>Ví dụ về EP</vt:lpstr>
      <vt:lpstr>Kỹ thuật BVA</vt:lpstr>
      <vt:lpstr>Ví dụ</vt:lpstr>
      <vt:lpstr>Ví dụ</vt:lpstr>
      <vt:lpstr>Bảng quyết định</vt:lpstr>
      <vt:lpstr>Ví dụ</vt:lpstr>
      <vt:lpstr>Ví dụ</vt:lpstr>
      <vt:lpstr>Kiểm thử theo trạng thái</vt:lpstr>
      <vt:lpstr>Ví dụ</vt:lpstr>
      <vt:lpstr>Ví dụ</vt:lpstr>
      <vt:lpstr>White Box testing</vt:lpstr>
      <vt:lpstr>PowerPoint Presentation</vt:lpstr>
      <vt:lpstr>PowerPoint Presentation</vt:lpstr>
      <vt:lpstr>Khi nào thực hiện báo cáo kiểm thử</vt:lpstr>
      <vt:lpstr>Phân loại</vt:lpstr>
      <vt:lpstr>Test Progress Report</vt:lpstr>
      <vt:lpstr>Test Progress Report</vt:lpstr>
      <vt:lpstr>Test Sumary Report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Bui Sunny</cp:lastModifiedBy>
  <cp:revision>1376</cp:revision>
  <dcterms:created xsi:type="dcterms:W3CDTF">2013-04-23T08:05:33Z</dcterms:created>
  <dcterms:modified xsi:type="dcterms:W3CDTF">2016-10-08T00:51:04Z</dcterms:modified>
</cp:coreProperties>
</file>